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F33EB4-ED59-4E7C-ADDE-4E1C711DAEAC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b="1" dirty="0"/>
              <a:t>Whiteboard session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SNC1P Review for Unit Test Oct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7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is our Unit Test on?</a:t>
            </a:r>
          </a:p>
          <a:p>
            <a:endParaRPr lang="en-US" dirty="0" smtClean="0"/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Thursday</a:t>
            </a:r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dirty="0" smtClean="0"/>
              <a:t>is your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08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drumroll.wav"/>
          </p:stSnd>
        </p:sndAc>
      </p:transition>
    </mc:Choice>
    <mc:Fallback xmlns="">
      <p:transition spd="med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>
                <a:effectLst/>
              </a:rPr>
              <a:t>Properties/Changes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endParaRPr lang="en-US" dirty="0" smtClean="0"/>
          </a:p>
          <a:p>
            <a:r>
              <a:rPr lang="en-GB" dirty="0"/>
              <a:t>List 4 physical properties you could use to tell the difference between a block of ice and a block of iron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Density,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colour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clarity,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lustre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malleability</a:t>
            </a:r>
          </a:p>
          <a:p>
            <a:pPr marL="137160" indent="0">
              <a:buNone/>
            </a:pP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Give me 3 clues that a chemical change has occurred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Gas given off,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colour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change, temperature change,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odour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produced, solid produced</a:t>
            </a:r>
          </a:p>
          <a:p>
            <a:pPr marL="137160" indent="0">
              <a:buNone/>
            </a:pP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What does viscosity mean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Measure of ability of a substance to flow (honey has high viscosity)</a:t>
            </a:r>
          </a:p>
          <a:p>
            <a:pPr marL="137160" indent="0">
              <a:buNone/>
            </a:pP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What is the density of a  ball with mass=800g and volume=200cm3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 = M divided by V = 800g/200cm</a:t>
            </a:r>
            <a:r>
              <a:rPr lang="en-US" baseline="30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= 4g/cm</a:t>
            </a:r>
            <a:r>
              <a:rPr lang="en-GB" baseline="30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3</a:t>
            </a:r>
          </a:p>
          <a:p>
            <a:pPr marL="137160" indent="0">
              <a:buNone/>
            </a:pPr>
            <a:endParaRPr lang="en-GB" baseline="30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Is snow melting an example of a physical or chemical change?</a:t>
            </a:r>
            <a:endParaRPr lang="en-GB" dirty="0" smtClean="0"/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Physical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0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suction.wav"/>
          </p:stSnd>
        </p:sndAc>
      </p:transition>
    </mc:Choice>
    <mc:Fallback xmlns="">
      <p:transition spd="slow">
        <p:circle/>
        <p:sndAc>
          <p:stSnd>
            <p:snd r:embed="rId3" name="suctio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effectLst/>
              </a:rPr>
              <a:t>Elements, Compounds, Mixtures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Name the two types of pure substances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Elements and compounds</a:t>
            </a:r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What is the </a:t>
            </a:r>
            <a:r>
              <a:rPr lang="en-GB" dirty="0" smtClean="0"/>
              <a:t>substance </a:t>
            </a:r>
            <a:r>
              <a:rPr lang="en-GB" dirty="0"/>
              <a:t>with the symbol Na? What type of pure substance is it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Sodium and it’s an element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Tell me the elements and how many of them are in </a:t>
            </a:r>
            <a:r>
              <a:rPr lang="en-GB" dirty="0" smtClean="0"/>
              <a:t>  3 Mg(PO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 smtClean="0"/>
              <a:t>2</a:t>
            </a:r>
          </a:p>
          <a:p>
            <a:r>
              <a:rPr lang="en-US" baseline="-25000" dirty="0" smtClean="0"/>
              <a:t>Mg (Magnesium) =3, P (Phosphorous=6), O (Oxygen=18)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55849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voltage.wav"/>
          </p:stSnd>
        </p:sndAc>
      </p:transition>
    </mc:Choice>
    <mc:Fallback xmlns="">
      <p:transition spd="slow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Subatomic Particles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does the Atomic Mass tell us</a:t>
            </a:r>
            <a:r>
              <a:rPr lang="en-GB" dirty="0" smtClean="0"/>
              <a:t>?</a:t>
            </a:r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Number of Protons and Neutrons</a:t>
            </a:r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en-US" dirty="0"/>
          </a:p>
          <a:p>
            <a:r>
              <a:rPr lang="en-GB" dirty="0"/>
              <a:t>Using the Periodic Table how do we find out </a:t>
            </a:r>
            <a:r>
              <a:rPr lang="en-GB" dirty="0" smtClean="0"/>
              <a:t>how </a:t>
            </a:r>
            <a:r>
              <a:rPr lang="en-GB" dirty="0"/>
              <a:t>many electrons are in an </a:t>
            </a:r>
            <a:r>
              <a:rPr lang="en-GB" dirty="0" smtClean="0"/>
              <a:t>element</a:t>
            </a:r>
            <a:r>
              <a:rPr lang="en-GB" dirty="0" smtClean="0"/>
              <a:t>?</a:t>
            </a:r>
          </a:p>
          <a:p>
            <a:endParaRPr lang="en-US" dirty="0"/>
          </a:p>
          <a:p>
            <a:pPr marL="137160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Use the Atomic Number to get protons and if it is a neutral element, the number of protons is equal to the number of electrons</a:t>
            </a:r>
            <a:endParaRPr lang="en-GB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wind.wav"/>
          </p:stSnd>
        </p:sndAc>
      </p:transition>
    </mc:Choice>
    <mc:Fallback xmlns="">
      <p:transition spd="slow">
        <p:circl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 Diagrams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Draw the BR Diagram for </a:t>
            </a:r>
            <a:endParaRPr lang="en-GB" dirty="0" smtClean="0"/>
          </a:p>
          <a:p>
            <a:endParaRPr lang="en-GB" dirty="0"/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(</a:t>
            </a:r>
            <a:r>
              <a:rPr lang="en-GB" dirty="0"/>
              <a:t>a) Calcium </a:t>
            </a:r>
            <a:endParaRPr lang="en-GB" dirty="0" smtClean="0"/>
          </a:p>
          <a:p>
            <a:pPr>
              <a:buFont typeface="Wingdings" pitchFamily="2" charset="2"/>
              <a:buChar char="q"/>
            </a:pPr>
            <a:endParaRPr lang="en-GB" dirty="0"/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(</a:t>
            </a:r>
            <a:r>
              <a:rPr lang="en-GB" dirty="0"/>
              <a:t>b) Neon</a:t>
            </a:r>
          </a:p>
        </p:txBody>
      </p:sp>
    </p:spTree>
    <p:extLst>
      <p:ext uri="{BB962C8B-B14F-4D97-AF65-F5344CB8AC3E}">
        <p14:creationId xmlns:p14="http://schemas.microsoft.com/office/powerpoint/2010/main" val="4204198150"/>
      </p:ext>
    </p:extLst>
  </p:cSld>
  <p:clrMapOvr>
    <a:masterClrMapping/>
  </p:clrMapOvr>
  <p:transition spd="slow">
    <p:pull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/>
              <a:t>Ca</a:t>
            </a:r>
            <a:r>
              <a:rPr lang="en-GB" dirty="0"/>
              <a:t> has 2 e- in it’s outer shell, give me others elements with </a:t>
            </a:r>
            <a:r>
              <a:rPr lang="en-GB" dirty="0" smtClean="0"/>
              <a:t>2e- </a:t>
            </a:r>
            <a:r>
              <a:rPr lang="en-GB" dirty="0"/>
              <a:t>in outer shell</a:t>
            </a:r>
            <a:r>
              <a:rPr lang="en-GB" dirty="0" smtClean="0"/>
              <a:t>? 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Be, Mg, </a:t>
            </a:r>
            <a:r>
              <a:rPr lang="en-GB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Sr</a:t>
            </a:r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/>
              <a:t>Write </a:t>
            </a:r>
            <a:r>
              <a:rPr lang="en-GB" dirty="0"/>
              <a:t>two elements with the same properties as Ne</a:t>
            </a:r>
            <a:r>
              <a:rPr lang="en-GB" dirty="0" smtClean="0"/>
              <a:t>?  </a:t>
            </a:r>
            <a:r>
              <a:rPr lang="en-GB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Ar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Kr, </a:t>
            </a:r>
            <a:r>
              <a:rPr lang="en-GB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Xe</a:t>
            </a:r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In terms of the BR diagram, what do K, </a:t>
            </a:r>
            <a:r>
              <a:rPr lang="en-GB" dirty="0" err="1"/>
              <a:t>Ca</a:t>
            </a:r>
            <a:r>
              <a:rPr lang="en-GB" dirty="0"/>
              <a:t> and </a:t>
            </a:r>
            <a:r>
              <a:rPr lang="en-GB" dirty="0" err="1"/>
              <a:t>Sc</a:t>
            </a:r>
            <a:r>
              <a:rPr lang="en-GB" dirty="0"/>
              <a:t> have in common</a:t>
            </a:r>
            <a:r>
              <a:rPr lang="en-GB" dirty="0" smtClean="0"/>
              <a:t>? 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Same no. of shells</a:t>
            </a:r>
          </a:p>
          <a:p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How many shells do they have?</a:t>
            </a:r>
            <a:br>
              <a:rPr lang="en-GB" dirty="0"/>
            </a:b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4</a:t>
            </a:r>
          </a:p>
          <a:p>
            <a:endParaRPr lang="en-GB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Name some elements belonging to the Halogen </a:t>
            </a:r>
            <a:r>
              <a:rPr lang="en-GB" dirty="0" smtClean="0"/>
              <a:t>group/family? 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F, </a:t>
            </a:r>
            <a:r>
              <a:rPr lang="en-GB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Cl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Br, I</a:t>
            </a:r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en-CA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448866"/>
      </p:ext>
    </p:extLst>
  </p:cSld>
  <p:clrMapOvr>
    <a:masterClrMapping/>
  </p:clrMapOvr>
  <p:transition spd="slow">
    <p:pull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318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Whiteboard session  </vt:lpstr>
      <vt:lpstr>Intro</vt:lpstr>
      <vt:lpstr>Properties/Changes </vt:lpstr>
      <vt:lpstr>Elements, Compounds, Mixtures </vt:lpstr>
      <vt:lpstr>Subatomic Particles</vt:lpstr>
      <vt:lpstr>BR Diagrams</vt:lpstr>
      <vt:lpstr>Periodic Table Trends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Whiteboard session  </dc:title>
  <dc:creator> </dc:creator>
  <cp:lastModifiedBy> </cp:lastModifiedBy>
  <cp:revision>8</cp:revision>
  <dcterms:created xsi:type="dcterms:W3CDTF">2011-10-18T01:06:22Z</dcterms:created>
  <dcterms:modified xsi:type="dcterms:W3CDTF">2011-10-19T19:27:18Z</dcterms:modified>
</cp:coreProperties>
</file>